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19" r:id="rId2"/>
    <p:sldId id="336" r:id="rId3"/>
    <p:sldId id="341" r:id="rId4"/>
    <p:sldId id="331" r:id="rId5"/>
    <p:sldId id="334" r:id="rId6"/>
    <p:sldId id="340" r:id="rId7"/>
    <p:sldId id="304" r:id="rId8"/>
  </p:sldIdLst>
  <p:sldSz cx="9144000" cy="6858000" type="screen4x3"/>
  <p:notesSz cx="6858000" cy="9144000"/>
  <p:defaultTextStyle>
    <a:lvl1pPr marL="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eu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024" autoAdjust="0"/>
  </p:normalViewPr>
  <p:slideViewPr>
    <p:cSldViewPr>
      <p:cViewPr varScale="1">
        <p:scale>
          <a:sx n="72" d="100"/>
          <a:sy n="72" d="100"/>
        </p:scale>
        <p:origin x="-4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1-04-25T06:03:37.884" idx="1">
    <p:pos x="10" y="10"/>
    <p:text>J'aime la conception de cette diapositive titre.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1-04-25T06:00:06.285" idx="2">
    <p:pos x="10" y="10"/>
    <p:text> Ceci est une disposition de photos intéressante.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  <a:extLst/>
          </a:lstStyle>
          <a:p>
            <a:endParaRPr lang="fr-FR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  <a:extLst/>
          </a:lstStyle>
          <a:p>
            <a:fld id="{68F88C59-319B-4332-9A1D-2A62CFCB00D8}" type="datetimeFigureOut">
              <a:rPr lang="fr-FR" smtClean="0"/>
              <a:pPr/>
              <a:t>25/04/2011</a:t>
            </a:fld>
            <a:endParaRPr lang="fr-FR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  <a:extLst/>
          </a:lstStyle>
          <a:p>
            <a:endParaRPr lang="fr-FR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  <a:extLst/>
          </a:lstStyle>
          <a:p>
            <a:fld id="{B16A41B8-7DC3-4DB6-84E4-E105629EAA36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563927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  <a:extLst/>
          </a:lstStyle>
          <a:p>
            <a:endParaRPr lang="fr-FR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  <a:extLst/>
          </a:lstStyle>
          <a:p>
            <a:fld id="{968B300D-05F0-4B43-940D-46DED5A791AD}" type="datetimeFigureOut">
              <a:pPr/>
              <a:t>5/15/2009</a:t>
            </a:fld>
            <a:endParaRPr lang="fr-FR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fr-FR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Niveau 2</a:t>
            </a:r>
          </a:p>
          <a:p>
            <a:pPr lvl="2"/>
            <a:r>
              <a:rPr lang="fr-FR"/>
              <a:t>Niveau 3</a:t>
            </a:r>
          </a:p>
          <a:p>
            <a:pPr lvl="3"/>
            <a:r>
              <a:rPr lang="fr-FR"/>
              <a:t>Niveau 4</a:t>
            </a:r>
          </a:p>
          <a:p>
            <a:pPr lvl="4"/>
            <a:r>
              <a:rPr lang="fr-FR"/>
              <a:t>Niveau 5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  <a:extLst/>
          </a:lstStyle>
          <a:p>
            <a:endParaRPr lang="fr-FR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  <a:extLst/>
          </a:lstStyle>
          <a:p>
            <a:fld id="{9B26CD33-4337-4529-948A-94F6960B2374}" type="slidenum"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83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fr-FR" smtClean="0"/>
              <a:pPr/>
              <a:t>1</a:t>
            </a:fld>
            <a:endParaRPr lang="fr-F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fr-FR" smtClean="0"/>
              <a:pPr/>
              <a:t>2</a:t>
            </a:fld>
            <a:endParaRPr lang="fr-FR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fr-FR" smtClean="0"/>
              <a:pPr/>
              <a:t>3</a:t>
            </a:fld>
            <a:endParaRPr lang="fr-FR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fr-FR" smtClean="0"/>
              <a:pPr/>
              <a:t>4</a:t>
            </a:fld>
            <a:endParaRPr lang="fr-FR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fr-FR" smtClean="0"/>
              <a:pPr/>
              <a:t>5</a:t>
            </a:fld>
            <a:endParaRPr lang="fr-FR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fr-FR" smtClean="0"/>
              <a:pPr/>
              <a:t>6</a:t>
            </a:fld>
            <a:endParaRPr lang="fr-FR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fr-FR" smtClean="0"/>
              <a:pPr/>
              <a:t>7</a:t>
            </a:fld>
            <a:endParaRPr lang="fr-F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verture de l'alb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 eaLnBrk="1" latinLnBrk="0" hangingPunct="1">
              <a:defRPr kumimoji="0" lang="fr-FR"/>
            </a:lvl1pPr>
            <a:extLst/>
          </a:lstStyle>
          <a:p>
            <a:r>
              <a:rPr kumimoji="0" lang="fr-FR"/>
              <a:t>Cliquez pour ajouter le titre de l'album photo</a:t>
            </a:r>
          </a:p>
        </p:txBody>
      </p:sp>
      <p:sp>
        <p:nvSpPr>
          <p:cNvPr id="30" name="Rectangle 7"/>
          <p:cNvSpPr>
            <a:spLocks/>
          </p:cNvSpPr>
          <p:nvPr/>
        </p:nvSpPr>
        <p:spPr>
          <a:xfrm>
            <a:off x="453736" y="5181600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extLst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fr-FR"/>
            </a:pPr>
            <a:endParaRPr kumimoji="0" lang="fr-FR" sz="3200" b="0" i="1" u="none" strike="noStrike" kern="0" cap="none" spc="0" normalizeH="0" baseline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eaLnBrk="1" latinLnBrk="0" hangingPunct="1">
              <a:spcBef>
                <a:spcPct val="20000"/>
              </a:spcBef>
              <a:buFontTx/>
              <a:buNone/>
              <a:defRPr kumimoji="0" lang="fr-FR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la date et d'autres informations</a:t>
            </a:r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6" name="Rectangle 5"/>
          <p:cNvSpPr/>
          <p:nvPr userDrawn="1"/>
        </p:nvSpPr>
        <p:spPr>
          <a:xfrm>
            <a:off x="176844" y="186904"/>
            <a:ext cx="8763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CC6B3FC7-2A35-4426-9987-CF6D8DBA0B8F}" type="datetime1">
              <a:rPr kumimoji="0" lang="fr-FR" sz="1200" smtClean="0">
                <a:solidFill>
                  <a:schemeClr val="tx2"/>
                </a:solidFill>
              </a:rPr>
              <a:t>25/04/2011</a:t>
            </a:fld>
            <a:endParaRPr kumimoji="0" lang="fr-FR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Votre nom</a:t>
            </a:r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ysage 3 poses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466344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5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720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63440" y="228600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28600"/>
            <a:ext cx="4023360" cy="3017520"/>
          </a:xfrm>
        </p:spPr>
        <p:txBody>
          <a:bodyPr anchor="b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fld id="{22934D7B-A5B1-4935-9027-A1F828780B7A}" type="datetime1">
              <a:rPr kumimoji="0" lang="fr-FR" sz="1200" smtClean="0">
                <a:solidFill>
                  <a:schemeClr val="tx2"/>
                </a:solidFill>
              </a:rPr>
              <a:t>25/04/2011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Votre nom</a:t>
            </a:r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ses mélang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067300" y="3436620"/>
            <a:ext cx="3649900" cy="2889504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9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26720" y="384048"/>
            <a:ext cx="4457700" cy="5943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5067300" y="389332"/>
            <a:ext cx="3657600" cy="2887269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CE62C05E-744D-48FD-963B-D4A3D098E8DA}" type="datetime1">
              <a:rPr kumimoji="0" lang="fr-FR" sz="1200" smtClean="0">
                <a:solidFill>
                  <a:schemeClr val="tx2"/>
                </a:solidFill>
              </a:rPr>
              <a:t>25/04/2011</a:t>
            </a:fld>
            <a:endParaRPr kumimoji="0" lang="fr-FR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Votre nom</a:t>
            </a:r>
            <a:endParaRPr kumimoji="0" lang="fr-FR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Portrait 4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7"/>
          <p:cNvSpPr>
            <a:spLocks noGrp="1"/>
          </p:cNvSpPr>
          <p:nvPr>
            <p:ph type="pic" sz="quarter" idx="14"/>
          </p:nvPr>
        </p:nvSpPr>
        <p:spPr>
          <a:xfrm>
            <a:off x="2229297" y="228600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3" name="Rectangle 7"/>
          <p:cNvSpPr>
            <a:spLocks noGrp="1"/>
          </p:cNvSpPr>
          <p:nvPr>
            <p:ph type="pic" sz="quarter" idx="26"/>
          </p:nvPr>
        </p:nvSpPr>
        <p:spPr>
          <a:xfrm>
            <a:off x="22292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25"/>
          </p:nvPr>
        </p:nvSpPr>
        <p:spPr>
          <a:xfrm>
            <a:off x="4672217" y="228600"/>
            <a:ext cx="2286000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27"/>
          </p:nvPr>
        </p:nvSpPr>
        <p:spPr>
          <a:xfrm>
            <a:off x="46676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6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00497" y="1295400"/>
            <a:ext cx="1676400" cy="1905000"/>
          </a:xfrm>
        </p:spPr>
        <p:txBody>
          <a:bodyPr anchor="b" anchorCtr="0">
            <a:noAutofit/>
          </a:bodyPr>
          <a:lstStyle>
            <a:lvl1pPr marL="0" marR="0" indent="0" algn="r" rtl="0" eaLnBrk="1" latinLnBrk="0" hangingPunct="1">
              <a:spcBef>
                <a:spcPct val="20000"/>
              </a:spcBef>
              <a:buFontTx/>
              <a:buNone/>
              <a:defRPr kumimoji="0" lang="fr-FR" sz="16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7086600" y="1295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8" hasCustomPrompt="1"/>
          </p:nvPr>
        </p:nvSpPr>
        <p:spPr>
          <a:xfrm>
            <a:off x="400497" y="3352800"/>
            <a:ext cx="1676400" cy="1905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30" hasCustomPrompt="1"/>
          </p:nvPr>
        </p:nvSpPr>
        <p:spPr>
          <a:xfrm>
            <a:off x="7086600" y="33528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1" name="Rectangle 10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96D7784-DC7F-415B-A9CB-EC64ADB41311}" type="datetime1">
              <a:rPr kumimoji="0" lang="fr-FR" sz="1200" smtClean="0">
                <a:solidFill>
                  <a:schemeClr val="tx2"/>
                </a:solidFill>
              </a:rPr>
              <a:t>25/04/2011</a:t>
            </a:fld>
            <a:endParaRPr kumimoji="0" lang="fr-FR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15" name="Rectangle 14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Votre nom</a:t>
            </a:r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Paysage 4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pic" sz="quarter" idx="14"/>
          </p:nvPr>
        </p:nvSpPr>
        <p:spPr>
          <a:xfrm>
            <a:off x="926821" y="533400"/>
            <a:ext cx="3653297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26821" y="61722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9" name="Rectangle 7"/>
          <p:cNvSpPr>
            <a:spLocks noGrp="1"/>
          </p:cNvSpPr>
          <p:nvPr>
            <p:ph type="pic" sz="quarter" idx="17"/>
          </p:nvPr>
        </p:nvSpPr>
        <p:spPr>
          <a:xfrm>
            <a:off x="4660621" y="5334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6" name="Rectangle 7"/>
          <p:cNvSpPr>
            <a:spLocks noGrp="1"/>
          </p:cNvSpPr>
          <p:nvPr>
            <p:ph type="pic" sz="quarter" idx="18"/>
          </p:nvPr>
        </p:nvSpPr>
        <p:spPr>
          <a:xfrm>
            <a:off x="9268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4" name="Rectangle 7"/>
          <p:cNvSpPr>
            <a:spLocks noGrp="1"/>
          </p:cNvSpPr>
          <p:nvPr>
            <p:ph type="pic" sz="quarter" idx="19"/>
          </p:nvPr>
        </p:nvSpPr>
        <p:spPr>
          <a:xfrm>
            <a:off x="46606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926821" y="1524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3" hasCustomPrompt="1"/>
          </p:nvPr>
        </p:nvSpPr>
        <p:spPr>
          <a:xfrm>
            <a:off x="4660621" y="61722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24" hasCustomPrompt="1"/>
          </p:nvPr>
        </p:nvSpPr>
        <p:spPr>
          <a:xfrm>
            <a:off x="4660621" y="1524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fld id="{7B69047A-CFD5-4937-A532-82724F647762}" type="datetime1">
              <a:rPr kumimoji="0" lang="fr-FR" sz="1200" smtClean="0">
                <a:solidFill>
                  <a:schemeClr val="tx2"/>
                </a:solidFill>
              </a:rPr>
              <a:t>25/04/2011</a:t>
            </a:fld>
            <a:endParaRPr kumimoji="0" lang="fr-FR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Votre nom</a:t>
            </a:r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Portrait 4 poses avec grande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1524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1"/>
          </p:nvPr>
        </p:nvSpPr>
        <p:spPr>
          <a:xfrm>
            <a:off x="45466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7" name="Rectangle 7"/>
          <p:cNvSpPr>
            <a:spLocks noGrp="1"/>
          </p:cNvSpPr>
          <p:nvPr>
            <p:ph type="pic" sz="quarter" idx="30"/>
          </p:nvPr>
        </p:nvSpPr>
        <p:spPr>
          <a:xfrm>
            <a:off x="234906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9" name="Rectangle 7"/>
          <p:cNvSpPr>
            <a:spLocks noGrp="1"/>
          </p:cNvSpPr>
          <p:nvPr>
            <p:ph type="pic" sz="quarter" idx="32"/>
          </p:nvPr>
        </p:nvSpPr>
        <p:spPr>
          <a:xfrm>
            <a:off x="6740166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152400" y="4495800"/>
            <a:ext cx="87630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24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fld id="{0D1D7DED-0F53-426B-B57D-3486AAF86729}" type="datetime1">
              <a:rPr kumimoji="0" lang="fr-FR" sz="1200" smtClean="0">
                <a:solidFill>
                  <a:schemeClr val="tx2"/>
                </a:solidFill>
              </a:rPr>
              <a:t>25/04/2011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Votre nom</a:t>
            </a:r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 poses : portrait 1 pose, paysage 3 po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685800" y="257665"/>
            <a:ext cx="4617720" cy="6172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4" name="Rectangle 7"/>
          <p:cNvSpPr>
            <a:spLocks noGrp="1" noChangeAspect="1"/>
          </p:cNvSpPr>
          <p:nvPr>
            <p:ph type="pic" sz="quarter" idx="18"/>
          </p:nvPr>
        </p:nvSpPr>
        <p:spPr>
          <a:xfrm>
            <a:off x="5788848" y="257665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6" name="Rectangle 7"/>
          <p:cNvSpPr>
            <a:spLocks noGrp="1" noChangeAspect="1"/>
          </p:cNvSpPr>
          <p:nvPr>
            <p:ph type="pic" sz="quarter" idx="22"/>
          </p:nvPr>
        </p:nvSpPr>
        <p:spPr>
          <a:xfrm>
            <a:off x="5788848" y="2432657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4" name="Rectangle 7"/>
          <p:cNvSpPr>
            <a:spLocks noGrp="1" noChangeAspect="1"/>
          </p:cNvSpPr>
          <p:nvPr>
            <p:ph type="pic" sz="quarter" idx="23"/>
          </p:nvPr>
        </p:nvSpPr>
        <p:spPr>
          <a:xfrm>
            <a:off x="5788848" y="4607649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fld id="{62B49BB2-F33F-464A-BDB4-F6C1C4A2B50B}" type="datetime1">
              <a:rPr kumimoji="0" lang="fr-FR" sz="1200" smtClean="0">
                <a:solidFill>
                  <a:schemeClr val="tx2"/>
                </a:solidFill>
              </a:rPr>
              <a:t>25/04/2011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Votre nom</a:t>
            </a:r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 poses : paysage 3 poses, portrait 2 po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/>
          </p:cNvSpPr>
          <p:nvPr>
            <p:ph type="pic" sz="quarter" idx="14"/>
          </p:nvPr>
        </p:nvSpPr>
        <p:spPr>
          <a:xfrm>
            <a:off x="609600" y="34290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17"/>
          </p:nvPr>
        </p:nvSpPr>
        <p:spPr>
          <a:xfrm>
            <a:off x="3033848" y="228600"/>
            <a:ext cx="5562600" cy="4171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6"/>
          </p:nvPr>
        </p:nvSpPr>
        <p:spPr>
          <a:xfrm>
            <a:off x="609600" y="2286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27"/>
          </p:nvPr>
        </p:nvSpPr>
        <p:spPr>
          <a:xfrm>
            <a:off x="5943600" y="4495800"/>
            <a:ext cx="2666999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3" name="Rectangle 7"/>
          <p:cNvSpPr>
            <a:spLocks noGrp="1" noChangeAspect="1"/>
          </p:cNvSpPr>
          <p:nvPr>
            <p:ph type="pic" sz="quarter" idx="28"/>
          </p:nvPr>
        </p:nvSpPr>
        <p:spPr>
          <a:xfrm>
            <a:off x="3033848" y="4495800"/>
            <a:ext cx="2757352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fld id="{551BCAF9-47FD-4A59-85FA-A3567AE5581E}" type="datetime1">
              <a:rPr kumimoji="0" lang="fr-FR" sz="1200" smtClean="0">
                <a:solidFill>
                  <a:schemeClr val="tx2"/>
                </a:solidFill>
              </a:rPr>
              <a:t>25/04/2011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Votre nom</a:t>
            </a:r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 poses : portrait 3 poses, paysage 2 po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Grp="1"/>
          </p:cNvSpPr>
          <p:nvPr>
            <p:ph type="pic" sz="quarter" idx="26"/>
          </p:nvPr>
        </p:nvSpPr>
        <p:spPr>
          <a:xfrm>
            <a:off x="5121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3" name="Rectangle 7"/>
          <p:cNvSpPr>
            <a:spLocks noGrp="1"/>
          </p:cNvSpPr>
          <p:nvPr>
            <p:ph type="pic" sz="quarter" idx="29"/>
          </p:nvPr>
        </p:nvSpPr>
        <p:spPr>
          <a:xfrm>
            <a:off x="51213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0"/>
          </p:nvPr>
        </p:nvSpPr>
        <p:spPr>
          <a:xfrm>
            <a:off x="471837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2" name="Rectangle 7"/>
          <p:cNvSpPr>
            <a:spLocks noGrp="1"/>
          </p:cNvSpPr>
          <p:nvPr>
            <p:ph type="pic" sz="quarter" idx="27"/>
          </p:nvPr>
        </p:nvSpPr>
        <p:spPr>
          <a:xfrm>
            <a:off x="32934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8"/>
          </p:nvPr>
        </p:nvSpPr>
        <p:spPr>
          <a:xfrm>
            <a:off x="60747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94DBA880-B701-44D3-9804-F18BE0EE0B69}" type="datetime1">
              <a:rPr kumimoji="0" lang="fr-FR" sz="1200" smtClean="0">
                <a:solidFill>
                  <a:schemeClr val="tx2"/>
                </a:solidFill>
              </a:rPr>
              <a:t>25/04/2011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Votre nom</a:t>
            </a:r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ré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3050273" y="16002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3048000" y="48768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fr-FR" sz="18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DFC83B60-EDE1-42D1-9927-7E9D5C74AA8C}" type="datetime1">
              <a:rPr kumimoji="0" lang="fr-FR" sz="1200" smtClean="0">
                <a:solidFill>
                  <a:schemeClr val="tx2"/>
                </a:solidFill>
              </a:rPr>
              <a:t>25/04/2011</a:t>
            </a:fld>
            <a:endParaRPr kumimoji="0" lang="fr-FR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Votre nom</a:t>
            </a:r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ré 2 poses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4955273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6" name="W¥ل云玗İαЂôÁûÂÚ丫:Pïçtúrê Plå¢éhõlðér 表¥鷗字㌍ 表_W 5"/>
          <p:cNvSpPr>
            <a:spLocks noGrp="1" noChangeAspect="1"/>
          </p:cNvSpPr>
          <p:nvPr>
            <p:ph type="pic" sz="quarter" idx="14"/>
          </p:nvPr>
        </p:nvSpPr>
        <p:spPr>
          <a:xfrm>
            <a:off x="1143000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fr-FR" sz="18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8" name="W¥ل云玗İαЂÕØÚáÛ丫:Téxt Plàçèhòlðêr 表¥鷗字㌍_W 7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fr-FR" sz="18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9" name="Rectangle 8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867A6E12-CDFC-4540-8F52-53758F49F94F}" type="datetime1">
              <a:rPr kumimoji="0" lang="fr-FR" sz="1200" smtClean="0">
                <a:solidFill>
                  <a:schemeClr val="tx2"/>
                </a:solidFill>
              </a:rPr>
              <a:t>25/04/2011</a:t>
            </a:fld>
            <a:endParaRPr kumimoji="0" lang="fr-FR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Votre nom</a:t>
            </a:r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Pays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spect="1"/>
          </p:cNvSpPr>
          <p:nvPr>
            <p:ph type="pic" sz="quarter" idx="10"/>
          </p:nvPr>
        </p:nvSpPr>
        <p:spPr>
          <a:xfrm>
            <a:off x="914400" y="294590"/>
            <a:ext cx="7467600" cy="56007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7" name="Rectangle 5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6019800"/>
            <a:ext cx="7467600" cy="38100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550C3A17-110F-4FDE-9CA1-FE54AB4D86BF}" type="datetime1">
              <a:rPr kumimoji="0" lang="fr-FR" sz="1200" smtClean="0">
                <a:solidFill>
                  <a:schemeClr val="tx2"/>
                </a:solidFill>
              </a:rPr>
              <a:t>25/04/2011</a:t>
            </a:fld>
            <a:endParaRPr kumimoji="0" lang="fr-FR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Votre nom</a:t>
            </a:r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¥ل云玗İαЂôÁûÂÚ丫:Pïçtúrê Plå¢éhõlðér 表¥鷗字㌍ 表_W 2"/>
          <p:cNvSpPr>
            <a:spLocks noGrp="1"/>
          </p:cNvSpPr>
          <p:nvPr>
            <p:ph type="pic" sz="quarter" idx="30"/>
          </p:nvPr>
        </p:nvSpPr>
        <p:spPr>
          <a:xfrm>
            <a:off x="457200" y="2057400"/>
            <a:ext cx="8229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4" name="W¥ل云玗İαЂÕØÚáÛ丫:Téxt Plàçèhòlðêr 表¥鷗字㌍_W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4876800"/>
            <a:ext cx="8229600" cy="14478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fr-FR" sz="18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DDBAB2A6-8CC8-42DA-AFFD-A9907F41EADA}" type="datetime1">
              <a:rPr kumimoji="0" lang="fr-FR" sz="1200" smtClean="0">
                <a:solidFill>
                  <a:schemeClr val="tx2"/>
                </a:solidFill>
              </a:rPr>
              <a:t>25/04/2011</a:t>
            </a:fld>
            <a:endParaRPr kumimoji="0" lang="fr-FR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Votre nom</a:t>
            </a:r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3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extLst/>
          </a:lstStyle>
          <a:p>
            <a:pPr eaLnBrk="1" latinLnBrk="0" hangingPunct="1"/>
            <a:r>
              <a:rPr lang="fr-FR" smtClean="0"/>
              <a:t>Modifiez le style du titre</a:t>
            </a:r>
            <a:endParaRPr/>
          </a:p>
        </p:txBody>
      </p:sp>
      <p:sp>
        <p:nvSpPr>
          <p:cNvPr id="14" name="Rectangle 6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2" name="Rectangle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BC60C2-E442-417E-9544-B552E883A2A6}" type="datetime1">
              <a:rPr kumimoji="0" lang="fr-FR" smtClean="0"/>
              <a:t>25/04/2011</a:t>
            </a:fld>
            <a:endParaRPr kumimoji="0" lang="fr-FR"/>
          </a:p>
        </p:txBody>
      </p:sp>
      <p:sp>
        <p:nvSpPr>
          <p:cNvPr id="27" name="Rectangl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Votre nom</a:t>
            </a:r>
            <a:endParaRPr kumimoji="0" lang="fr-FR"/>
          </a:p>
        </p:txBody>
      </p:sp>
      <p:sp>
        <p:nvSpPr>
          <p:cNvPr id="24" name="Rectangl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3B0023-0CED-47F7-85AE-654F0B232C29}" type="slidenum">
              <a:pPr/>
              <a:t>‹N°›</a:t>
            </a:fld>
            <a:endParaRPr kumimoji="0" lang="fr-F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Portrait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08FAFE60-FE7C-4EC7-83C8-4F986214F332}" type="datetime1">
              <a:rPr kumimoji="0" lang="fr-FR" sz="1200" smtClean="0">
                <a:solidFill>
                  <a:schemeClr val="tx2"/>
                </a:solidFill>
              </a:rPr>
              <a:t>25/04/2011</a:t>
            </a:fld>
            <a:endParaRPr kumimoji="0" lang="fr-FR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Votre nom</a:t>
            </a:r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aysage (plein écra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kumimoji="0" lang="fr-FR" i="0"/>
              <a:t>Cliquez sur l'icône</a:t>
            </a:r>
            <a:r>
              <a:rPr kumimoji="0" lang="fr-FR" i="0" baseline="0"/>
              <a:t> pour ajouter </a:t>
            </a:r>
            <a:r>
              <a:rPr kumimoji="0" lang="fr-FR" i="0"/>
              <a:t>une image en mode Page entière</a:t>
            </a:r>
            <a:endParaRPr kumimoji="0" lang="fr-FR" i="0" baseline="0"/>
          </a:p>
          <a:p>
            <a:pPr marL="0" marR="0" indent="0" algn="ctr">
              <a:buFontTx/>
              <a:buNone/>
            </a:pPr>
            <a:endParaRPr kumimoji="0" lang="fr-FR" i="0"/>
          </a:p>
          <a:p>
            <a:pPr algn="ctr">
              <a:buFontTx/>
              <a:buNone/>
            </a:pPr>
            <a:endParaRPr kumimoji="0" lang="fr-FR" i="0"/>
          </a:p>
          <a:p>
            <a:pPr algn="ctr">
              <a:buFontTx/>
              <a:buNone/>
            </a:pPr>
            <a:endParaRPr kumimoji="0" lang="fr-FR" i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'alb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title" hasCustomPrompt="1"/>
          </p:nvPr>
        </p:nvSpPr>
        <p:spPr>
          <a:xfrm>
            <a:off x="752670" y="4572000"/>
            <a:ext cx="7781730" cy="990600"/>
          </a:xfrm>
        </p:spPr>
        <p:txBody>
          <a:bodyPr vert="horz" bIns="0" anchor="b" anchorCtr="0"/>
          <a:lstStyle>
            <a:lvl1pPr eaLnBrk="1" latinLnBrk="0" hangingPunct="1">
              <a:defRPr kumimoji="0" lang="fr-FR" baseline="0"/>
            </a:lvl1pPr>
            <a:extLst/>
          </a:lstStyle>
          <a:p>
            <a:r>
              <a:rPr kumimoji="0" lang="fr-FR"/>
              <a:t>Cliquez pour ajouter un titre de section</a:t>
            </a:r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752670" y="5600700"/>
            <a:ext cx="7772400" cy="838200"/>
          </a:xfrm>
        </p:spPr>
        <p:txBody>
          <a:bodyPr vert="horz" tIns="0"/>
          <a:lstStyle>
            <a:lvl1pPr eaLnBrk="1" latinLnBrk="0" hangingPunct="1">
              <a:buFontTx/>
              <a:buNone/>
              <a:defRPr kumimoji="0" lang="fr-FR" sz="1800"/>
            </a:lvl1pPr>
            <a:extLst/>
          </a:lstStyle>
          <a:p>
            <a:pPr lvl="0"/>
            <a:r>
              <a:rPr kumimoji="0" lang="fr-FR"/>
              <a:t>Cliquez pour ajouter un sous-titre</a:t>
            </a:r>
          </a:p>
        </p:txBody>
      </p:sp>
      <p:sp>
        <p:nvSpPr>
          <p:cNvPr id="7" name="Rectangle 6"/>
          <p:cNvSpPr>
            <a:spLocks noGrp="1"/>
          </p:cNvSpPr>
          <p:nvPr>
            <p:ph type="pic" sz="quarter" idx="11"/>
          </p:nvPr>
        </p:nvSpPr>
        <p:spPr>
          <a:xfrm>
            <a:off x="786338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8" name="Rectangle 6"/>
          <p:cNvSpPr>
            <a:spLocks noGrp="1"/>
          </p:cNvSpPr>
          <p:nvPr>
            <p:ph type="pic" sz="quarter" idx="15"/>
          </p:nvPr>
        </p:nvSpPr>
        <p:spPr>
          <a:xfrm>
            <a:off x="3474604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" name="Rectangle 6"/>
          <p:cNvSpPr>
            <a:spLocks noGrp="1"/>
          </p:cNvSpPr>
          <p:nvPr>
            <p:ph type="pic" sz="quarter" idx="16"/>
          </p:nvPr>
        </p:nvSpPr>
        <p:spPr>
          <a:xfrm>
            <a:off x="6162870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1B8E2F-1B6E-40B1-AC74-222CD5B4682A}" type="datetime1">
              <a:rPr kumimoji="0" lang="fr-FR" sz="1200" smtClean="0">
                <a:solidFill>
                  <a:schemeClr val="tx2"/>
                </a:solidFill>
              </a:rPr>
              <a:t>25/04/2011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Votre nom</a:t>
            </a:r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Portrait 2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4722047" y="609600"/>
            <a:ext cx="3431353" cy="4575141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1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1066800" y="609600"/>
            <a:ext cx="3429000" cy="4572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3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47244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383E5953-BDE6-495A-9435-3CDDFBB1105A}" type="datetime1">
              <a:rPr kumimoji="0" lang="fr-FR" sz="1200" smtClean="0">
                <a:solidFill>
                  <a:schemeClr val="tx2"/>
                </a:solidFill>
              </a:rPr>
              <a:t>25/04/2011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Votre nom</a:t>
            </a:r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ysage 2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5" name="Rectangle 7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4648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fld id="{9E886607-6F82-4078-B030-F62862C8A065}" type="datetime1">
              <a:rPr kumimoji="0" lang="fr-FR" sz="1200" smtClean="0">
                <a:solidFill>
                  <a:schemeClr val="tx2"/>
                </a:solidFill>
              </a:rPr>
              <a:t>25/04/2011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Votre nom</a:t>
            </a:r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oses mélangé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141976" y="381000"/>
            <a:ext cx="3773424" cy="2830068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2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4152" y="381000"/>
            <a:ext cx="4462272" cy="5949696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1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5141976" y="3352800"/>
            <a:ext cx="3773425" cy="2971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B3E057DD-9A83-40D0-9C39-36D9E3682252}" type="datetime1">
              <a:rPr kumimoji="0" lang="fr-FR" sz="1200" smtClean="0">
                <a:solidFill>
                  <a:schemeClr val="tx2"/>
                </a:solidFill>
              </a:rPr>
              <a:t>25/04/2011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Votre nom</a:t>
            </a:r>
            <a:endParaRPr kumimoji="0" lang="fr-FR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rait 3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4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32004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31" name="Rectangle 8"/>
          <p:cNvSpPr>
            <a:spLocks noGrp="1" noChangeAspect="1"/>
          </p:cNvSpPr>
          <p:nvPr>
            <p:ph type="pic" sz="quarter" idx="12"/>
          </p:nvPr>
        </p:nvSpPr>
        <p:spPr>
          <a:xfrm>
            <a:off x="61722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6" name="Rectangle 6"/>
          <p:cNvSpPr>
            <a:spLocks noGrp="1"/>
          </p:cNvSpPr>
          <p:nvPr>
            <p:ph type="body" sz="quarter" idx="14" hasCustomPrompt="1"/>
          </p:nvPr>
        </p:nvSpPr>
        <p:spPr>
          <a:xfrm>
            <a:off x="32004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4" name="Rectangle 6"/>
          <p:cNvSpPr>
            <a:spLocks noGrp="1"/>
          </p:cNvSpPr>
          <p:nvPr>
            <p:ph type="body" sz="quarter" idx="15" hasCustomPrompt="1"/>
          </p:nvPr>
        </p:nvSpPr>
        <p:spPr>
          <a:xfrm>
            <a:off x="61722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52B0DD1A-E736-4C4A-8446-48766D4F54BD}" type="datetime1">
              <a:rPr kumimoji="0" lang="fr-FR" sz="1200" smtClean="0">
                <a:solidFill>
                  <a:schemeClr val="tx2"/>
                </a:solidFill>
              </a:rPr>
              <a:t>25/04/2011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Votre nom</a:t>
            </a:r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pPr eaLnBrk="1" latinLnBrk="0" hangingPunct="1"/>
            <a:r>
              <a:rPr kumimoji="0" lang="fr-FR" smtClean="0"/>
              <a:t>Modifiez le style du titre</a:t>
            </a:r>
            <a:endParaRPr kumimoji="0" lang="en-US" smtClean="0"/>
          </a:p>
        </p:txBody>
      </p:sp>
      <p:sp>
        <p:nvSpPr>
          <p:cNvPr id="13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29" name="Rectangle 3"/>
          <p:cNvSpPr>
            <a:spLocks noGrp="1"/>
          </p:cNvSpPr>
          <p:nvPr>
            <p:ph type="dt" sz="half" idx="2"/>
          </p:nvPr>
        </p:nvSpPr>
        <p:spPr>
          <a:xfrm>
            <a:off x="66675" y="6559360"/>
            <a:ext cx="2438400" cy="244475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lang="fr-FR" sz="1200">
                <a:solidFill>
                  <a:schemeClr val="tx2"/>
                </a:solidFill>
              </a:defRPr>
            </a:lvl1pPr>
            <a:extLst/>
          </a:lstStyle>
          <a:p>
            <a:fld id="{02BD2AA9-124C-497E-905D-2177810E38FB}" type="datetime1">
              <a:rPr kumimoji="0" lang="fr-FR" sz="1200" smtClean="0">
                <a:solidFill>
                  <a:schemeClr val="tx2"/>
                </a:solidFill>
              </a:rPr>
              <a:t>25/04/2011</a:t>
            </a:fld>
            <a:endParaRPr kumimoji="0" lang="fr-FR" sz="1200">
              <a:solidFill>
                <a:schemeClr val="tx2"/>
              </a:solidFill>
            </a:endParaRPr>
          </a:p>
        </p:txBody>
      </p:sp>
      <p:sp>
        <p:nvSpPr>
          <p:cNvPr id="20" name="Rectangle 25"/>
          <p:cNvSpPr>
            <a:spLocks noGrp="1"/>
          </p:cNvSpPr>
          <p:nvPr>
            <p:ph type="ftr" sz="quarter" idx="3"/>
          </p:nvPr>
        </p:nvSpPr>
        <p:spPr>
          <a:xfrm>
            <a:off x="2995653" y="6558153"/>
            <a:ext cx="4648200" cy="246888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lang="fr-FR" sz="1200">
                <a:solidFill>
                  <a:schemeClr val="tx2"/>
                </a:solidFill>
              </a:defRPr>
            </a:lvl1pPr>
            <a:extLst/>
          </a:lstStyle>
          <a:p>
            <a:pPr algn="ctr"/>
            <a:r>
              <a:rPr kumimoji="0" lang="fr-FR" sz="1200" smtClean="0">
                <a:solidFill>
                  <a:schemeClr val="tx2"/>
                </a:solidFill>
              </a:rPr>
              <a:t>Votre nom</a:t>
            </a:r>
            <a:endParaRPr kumimoji="0" lang="fr-FR" sz="1200">
              <a:solidFill>
                <a:schemeClr val="tx2"/>
              </a:solidFill>
            </a:endParaRPr>
          </a:p>
        </p:txBody>
      </p:sp>
      <p:sp>
        <p:nvSpPr>
          <p:cNvPr id="23" name="Rectangle 16"/>
          <p:cNvSpPr>
            <a:spLocks noGrp="1"/>
          </p:cNvSpPr>
          <p:nvPr>
            <p:ph type="sldNum" sz="quarter" idx="4"/>
          </p:nvPr>
        </p:nvSpPr>
        <p:spPr>
          <a:xfrm>
            <a:off x="8172450" y="6559360"/>
            <a:ext cx="914400" cy="244475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lang="fr-FR" sz="1200">
                <a:solidFill>
                  <a:schemeClr val="tx2"/>
                </a:solidFill>
              </a:defRPr>
            </a:lvl1pPr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hf sldNum="0" hdr="0" dt="0"/>
  <p:txStyles>
    <p:titleStyle>
      <a:lvl1pPr algn="l" rtl="0" eaLnBrk="1" latinLnBrk="0" hangingPunct="1">
        <a:spcBef>
          <a:spcPct val="0"/>
        </a:spcBef>
        <a:buNone/>
        <a:defRPr kumimoji="0" lang="fr-FR" sz="3200" cap="all" baseline="0">
          <a:solidFill>
            <a:schemeClr val="tx2"/>
          </a:solidFill>
          <a:effectLst>
            <a:outerShdw blurRad="51000" dist="370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 lang="fr-FR">
          <a:solidFill>
            <a:schemeClr val="tx2"/>
          </a:solidFill>
        </a:defRPr>
      </a:lvl2pPr>
      <a:lvl3pPr eaLnBrk="1" latinLnBrk="0" hangingPunct="1">
        <a:defRPr kumimoji="0" lang="fr-FR">
          <a:solidFill>
            <a:schemeClr val="tx2"/>
          </a:solidFill>
        </a:defRPr>
      </a:lvl3pPr>
      <a:lvl4pPr eaLnBrk="1" latinLnBrk="0" hangingPunct="1">
        <a:defRPr kumimoji="0" lang="fr-FR">
          <a:solidFill>
            <a:schemeClr val="tx2"/>
          </a:solidFill>
        </a:defRPr>
      </a:lvl4pPr>
      <a:lvl5pPr eaLnBrk="1" latinLnBrk="0" hangingPunct="1">
        <a:defRPr kumimoji="0" lang="fr-FR">
          <a:solidFill>
            <a:schemeClr val="tx2"/>
          </a:solidFill>
        </a:defRPr>
      </a:lvl5pPr>
      <a:lvl6pPr eaLnBrk="1" latinLnBrk="0" hangingPunct="1">
        <a:defRPr kumimoji="0" lang="fr-FR">
          <a:solidFill>
            <a:schemeClr val="tx2"/>
          </a:solidFill>
        </a:defRPr>
      </a:lvl6pPr>
      <a:lvl7pPr eaLnBrk="1" latinLnBrk="0" hangingPunct="1">
        <a:defRPr kumimoji="0" lang="fr-FR">
          <a:solidFill>
            <a:schemeClr val="tx2"/>
          </a:solidFill>
        </a:defRPr>
      </a:lvl7pPr>
      <a:lvl8pPr eaLnBrk="1" latinLnBrk="0" hangingPunct="1">
        <a:defRPr kumimoji="0" lang="fr-FR">
          <a:solidFill>
            <a:schemeClr val="tx2"/>
          </a:solidFill>
        </a:defRPr>
      </a:lvl8pPr>
      <a:lvl9pPr eaLnBrk="1" latinLnBrk="0" hangingPunct="1">
        <a:defRPr kumimoji="0" lang="fr-FR"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kumimoji="0" lang="fr-FR"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kumimoji="0" lang="fr-FR"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kumimoji="0" lang="fr-FR"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kumimoji="0" lang="fr-FR"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kumimoji="0" lang="fr-FR"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kumimoji="0" lang="fr-FR"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kumimoji="0" lang="fr-FR"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kumimoji="0" lang="fr-FR"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kumimoji="0" lang="fr-FR"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fr-FR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fr-FR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fr-FR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fr-FR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fr-FR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fr-FR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fr-FR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fr-FR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fr-FR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comments" Target="../comments/commen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j0313970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/>
          <a:srcRect/>
          <a:stretch>
            <a:fillRect/>
          </a:stretch>
        </p:blipFill>
        <p:spPr/>
      </p:pic>
      <p:sp>
        <p:nvSpPr>
          <p:cNvPr id="17" name="Rectangle 1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Album photo classique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kumimoji="0" lang="fr-FR" smtClean="0"/>
              <a:t>Votre nom</a:t>
            </a:r>
            <a:endParaRPr kumimoji="0" lang="fr-FR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390471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tretch>
            <a:fillRect/>
          </a:stretch>
        </p:blipFill>
        <p:spPr>
          <a:xfrm>
            <a:off x="419100" y="381000"/>
            <a:ext cx="4640263" cy="6172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/>
              <a:t>Cet album photo contient des exemples de pages pour vous permettre de démarrer.</a:t>
            </a:r>
          </a:p>
          <a:p>
            <a:endParaRPr lang="fr-FR"/>
          </a:p>
          <a:p>
            <a:r>
              <a:rPr lang="fr-FR"/>
              <a:t>Pour ajouter vos propres pages, cliquez sur l'onglet Accueil, puis sélectionnez la galerie de nouvelles diapositives.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kumimoji="0" lang="fr-FR" smtClean="0"/>
              <a:t>Votre nom</a:t>
            </a:r>
            <a:endParaRPr kumimoji="0" lang="fr-FR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type="body" sz="quarter" idx="14"/>
          </p:nvPr>
        </p:nvSpPr>
        <p:spPr/>
        <p:txBody>
          <a:bodyPr/>
          <a:lstStyle>
            <a:extLst/>
          </a:lstStyle>
          <a:p>
            <a:pPr marL="0" indent="0"/>
            <a:r>
              <a:rPr lang="fr-FR"/>
              <a:t>…, puis sélectionnez les espaces réservés pour ajouter vos images et vos légendes.</a:t>
            </a:r>
          </a:p>
        </p:txBody>
      </p:sp>
      <p:pic>
        <p:nvPicPr>
          <p:cNvPr id="7" name="sunflower_j0262344.pn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/>
          <a:srcRect l="17083" r="17083"/>
          <a:stretch>
            <a:fillRect/>
          </a:stretch>
        </p:blipFill>
        <p:spPr>
          <a:xfrm>
            <a:off x="785813" y="2139950"/>
            <a:ext cx="2286000" cy="22860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</p:pic>
      <p:pic>
        <p:nvPicPr>
          <p:cNvPr id="9" name="j0313979.jpg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/>
          <a:srcRect/>
          <a:stretch>
            <a:fillRect/>
          </a:stretch>
        </p:blipFill>
        <p:spPr/>
      </p:pic>
      <p:pic>
        <p:nvPicPr>
          <p:cNvPr id="8" name="j0313971.jpg"/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/>
          <a:srcRect t="1667" b="1667"/>
          <a:stretch>
            <a:fillRect/>
          </a:stretch>
        </p:blipFill>
        <p:spPr>
          <a:xfrm>
            <a:off x="6162675" y="2139950"/>
            <a:ext cx="2286000" cy="22860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Choisir une disposition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kumimoji="0" lang="fr-FR" smtClean="0"/>
              <a:t>Votre nom</a:t>
            </a:r>
            <a:endParaRPr kumimoji="0" lang="fr-FR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ctangle 3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lum bright="20000" contrast="10000"/>
          </a:blip>
          <a:stretch>
            <a:fillRect/>
          </a:stretch>
        </p:blipFill>
        <p:spPr>
          <a:xfrm>
            <a:off x="304800" y="304800"/>
            <a:ext cx="4645152" cy="6172200"/>
          </a:xfrm>
          <a:prstGeom prst="rect">
            <a:avLst/>
          </a:prstGeom>
          <a:noFill/>
          <a:ln w="76200" cap="sq" cmpd="sng" algn="ctr">
            <a:solidFill>
              <a:schemeClr val="tx1"/>
            </a:solidFill>
            <a:prstDash val="solid"/>
            <a:miter lim="800000"/>
          </a:ln>
          <a:effectLst/>
        </p:spPr>
      </p:pic>
      <p:sp>
        <p:nvSpPr>
          <p:cNvPr id="3" name="W¥ل云玗İαЂÕØÚáÛ丫:Téxt Plàçèhòlðêr 表¥鷗字㌍_W 2"/>
          <p:cNvSpPr>
            <a:spLocks noGrp="1"/>
          </p:cNvSpPr>
          <p:nvPr>
            <p:ph type="body" sz="quarter" idx="11"/>
          </p:nvPr>
        </p:nvSpPr>
        <p:spPr/>
        <p:txBody>
          <a:bodyPr/>
          <a:lstStyle>
            <a:extLst/>
          </a:lstStyle>
          <a:p>
            <a:r>
              <a:rPr lang="fr-FR"/>
              <a:t>Sous l'onglet Outils des images | Format, vous pouvez créer vos propres cadres et effectuer des retouches d'image, telles que modifier le contraste et la luminosité, ou rogner l'image de manière à obtenir le résultat voulu.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kumimoji="0" lang="fr-FR" smtClean="0"/>
              <a:t>Votre nom</a:t>
            </a:r>
            <a:endParaRPr kumimoji="0" lang="fr-FR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ctagon 9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/>
          <a:srcRect l="12500" r="12500"/>
          <a:stretch>
            <a:fillRect/>
          </a:stretch>
        </p:blipFill>
        <p:spPr>
          <a:xfrm>
            <a:off x="6172200" y="1066800"/>
            <a:ext cx="2743200" cy="3657600"/>
          </a:xfrm>
          <a:prstGeom prst="rect">
            <a:avLst/>
          </a:prstGeom>
          <a:noFill/>
          <a:ln w="19050" cap="rnd" cmpd="sng" algn="ctr">
            <a:solidFill>
              <a:schemeClr val="tx1"/>
            </a:solidFill>
            <a:prstDash val="solid"/>
            <a:miter lim="800000"/>
          </a:ln>
          <a:effectLst>
            <a:innerShdw blurRad="50800" dist="50800" dir="13500000">
              <a:srgbClr val="000000">
                <a:alpha val="60000"/>
              </a:srgbClr>
            </a:innerShdw>
          </a:effectLst>
        </p:spPr>
      </p:pic>
      <p:sp>
        <p:nvSpPr>
          <p:cNvPr id="11" name="W¥ل云玗İαЂÕØÚáÛ丫:Téxt Plàçèhòlðêr 表¥鷗字㌍_W 10"/>
          <p:cNvSpPr>
            <a:spLocks noGrp="1"/>
          </p:cNvSpPr>
          <p:nvPr>
            <p:ph type="body" sz="quarter" idx="13"/>
          </p:nvPr>
        </p:nvSpPr>
        <p:spPr>
          <a:xfrm>
            <a:off x="228600" y="4876800"/>
            <a:ext cx="8610600" cy="1752600"/>
          </a:xfrm>
        </p:spPr>
        <p:txBody>
          <a:bodyPr/>
          <a:lstStyle>
            <a:extLst/>
          </a:lstStyle>
          <a:p>
            <a:r>
              <a:rPr lang="fr-FR" sz="1800"/>
              <a:t>La fonction Styles rapides d’images vous permet de réaliser des « cadres » du plus bel effet en un seul clic</a:t>
            </a:r>
            <a:r>
              <a:rPr lang="fr-FR"/>
              <a:t>.</a:t>
            </a:r>
          </a:p>
        </p:txBody>
      </p:sp>
      <p:pic>
        <p:nvPicPr>
          <p:cNvPr id="9" name="mnts-sky.png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28600" y="1066800"/>
            <a:ext cx="2743200" cy="3657600"/>
          </a:xfrm>
          <a:prstGeom prst="rect">
            <a:avLst/>
          </a:prstGeom>
          <a:noFill/>
          <a:ln w="3175" cap="sq" cmpd="sng" algn="ctr">
            <a:noFill/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trees_j0202227.png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3200400" y="1066800"/>
            <a:ext cx="2743200" cy="3657600"/>
          </a:xfrm>
          <a:prstGeom prst="roundRect">
            <a:avLst>
              <a:gd name="adj" fmla="val 16667"/>
            </a:avLst>
          </a:prstGeom>
          <a:noFill/>
          <a:ln w="38100" cap="sq" cmpd="sng" algn="ctr">
            <a:noFill/>
            <a:prstDash val="solid"/>
            <a:miter lim="800000"/>
          </a:ln>
          <a:effectLst>
            <a:outerShdw blurRad="63500" dist="76200" dir="2700000" algn="tl" rotWithShape="0">
              <a:srgbClr val="000000">
                <a:alpha val="70000"/>
              </a:srgbClr>
            </a:outerShdw>
            <a:softEdge rad="31750"/>
          </a:effectLst>
        </p:spPr>
      </p:pic>
      <p:sp>
        <p:nvSpPr>
          <p:cNvPr id="2" name="Espace réservé du pied de page 1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kumimoji="0" lang="fr-FR" smtClean="0"/>
              <a:t>Votre nom</a:t>
            </a:r>
            <a:endParaRPr kumimoji="0" lang="fr-FR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waterfall_j0262353.pn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67300" y="3436938"/>
            <a:ext cx="3649663" cy="28892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</p:pic>
      <p:pic>
        <p:nvPicPr>
          <p:cNvPr id="5" name="mnts-sky.png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27038" y="384175"/>
            <a:ext cx="4457700" cy="5943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</p:pic>
      <p:pic>
        <p:nvPicPr>
          <p:cNvPr id="6" name="sunflower_j0262344.png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/>
          <a:srcRect l="8307" r="8307"/>
          <a:stretch>
            <a:fillRect/>
          </a:stretch>
        </p:blipFill>
        <p:spPr>
          <a:xfrm>
            <a:off x="5067300" y="388938"/>
            <a:ext cx="3657600" cy="2887662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</p:pic>
      <p:sp>
        <p:nvSpPr>
          <p:cNvPr id="2" name="Espace réservé du pied de page 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fr-FR" smtClean="0"/>
              <a:t>Votre nom</a:t>
            </a:r>
            <a:endParaRPr kumimoji="0" lang="fr-FR"/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aterfall_j0262353.pn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25400" cap="rnd" cmpd="sng" algn="ctr">
            <a:noFill/>
            <a:prstDash val="solid"/>
          </a:ln>
          <a:effectLst>
            <a:outerShdw blurRad="63500" dist="38100" dir="540000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lbum photo classique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70000"/>
                <a:satMod val="350000"/>
              </a:schemeClr>
            </a:gs>
          </a:gsLst>
          <a:path path="circle">
            <a:fillToRect l="51000" t="-20000" r="2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25000"/>
                <a:satMod val="350000"/>
              </a:schemeClr>
              <a:schemeClr val="phClr">
                <a:tint val="83000"/>
                <a:satMod val="115000"/>
              </a:schemeClr>
            </a:duotone>
          </a:blip>
          <a:tile tx="0" ty="0" sx="120000" sy="120000" flip="xy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ClassicPhotoAlbum</Template>
  <TotalTime>0</TotalTime>
  <Words>123</Words>
  <Application>Microsoft Office PowerPoint</Application>
  <PresentationFormat>Affichage à l'écran (4:3)</PresentationFormat>
  <Paragraphs>21</Paragraphs>
  <Slides>7</Slides>
  <Notes>7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Album photo classique</vt:lpstr>
      <vt:lpstr>Album photo classique</vt:lpstr>
      <vt:lpstr>Présentation PowerPoint</vt:lpstr>
      <vt:lpstr>Choisir une disposition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2011-04-25T09:27:36Z</dcterms:created>
  <dcterms:modified xsi:type="dcterms:W3CDTF">2011-04-25T10:20:47Z</dcterms:modified>
</cp:coreProperties>
</file>